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492" r:id="rId3"/>
    <p:sldId id="595" r:id="rId4"/>
    <p:sldId id="596" r:id="rId5"/>
    <p:sldId id="597" r:id="rId6"/>
    <p:sldId id="584" r:id="rId7"/>
    <p:sldId id="607" r:id="rId8"/>
    <p:sldId id="598" r:id="rId9"/>
    <p:sldId id="446" r:id="rId10"/>
    <p:sldId id="608" r:id="rId11"/>
    <p:sldId id="609" r:id="rId12"/>
    <p:sldId id="587" r:id="rId13"/>
    <p:sldId id="610" r:id="rId14"/>
    <p:sldId id="611" r:id="rId15"/>
    <p:sldId id="612" r:id="rId16"/>
    <p:sldId id="613" r:id="rId17"/>
    <p:sldId id="614" r:id="rId18"/>
    <p:sldId id="61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C056D9-C2C9-4EBD-87A7-40F05857CAF3}" v="720" dt="2023-09-30T16:32:40.4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81C056D9-C2C9-4EBD-87A7-40F05857CAF3}"/>
    <pc:docChg chg="undo custSel addSld delSld modSld sldOrd">
      <pc:chgData name="Ed Godfrey" userId="61aa7c48ee0e3db0" providerId="LiveId" clId="{81C056D9-C2C9-4EBD-87A7-40F05857CAF3}" dt="2023-09-30T16:32:46.401" v="1152" actId="47"/>
      <pc:docMkLst>
        <pc:docMk/>
      </pc:docMkLst>
      <pc:sldChg chg="modSp mod">
        <pc:chgData name="Ed Godfrey" userId="61aa7c48ee0e3db0" providerId="LiveId" clId="{81C056D9-C2C9-4EBD-87A7-40F05857CAF3}" dt="2023-09-30T15:57:10.398" v="17" actId="313"/>
        <pc:sldMkLst>
          <pc:docMk/>
          <pc:sldMk cId="1586846861" sldId="256"/>
        </pc:sldMkLst>
        <pc:spChg chg="mod">
          <ac:chgData name="Ed Godfrey" userId="61aa7c48ee0e3db0" providerId="LiveId" clId="{81C056D9-C2C9-4EBD-87A7-40F05857CAF3}" dt="2023-09-30T15:57:02.727" v="7" actId="6549"/>
          <ac:spMkLst>
            <pc:docMk/>
            <pc:sldMk cId="1586846861" sldId="256"/>
            <ac:spMk id="3" creationId="{1206BF46-F60A-B583-BE9A-98813DA83DD6}"/>
          </ac:spMkLst>
        </pc:spChg>
        <pc:spChg chg="mod">
          <ac:chgData name="Ed Godfrey" userId="61aa7c48ee0e3db0" providerId="LiveId" clId="{81C056D9-C2C9-4EBD-87A7-40F05857CAF3}" dt="2023-09-30T15:57:10.398" v="17" actId="313"/>
          <ac:spMkLst>
            <pc:docMk/>
            <pc:sldMk cId="1586846861" sldId="256"/>
            <ac:spMk id="4" creationId="{E81091B1-FFCB-0593-6511-1E1CB61C648D}"/>
          </ac:spMkLst>
        </pc:spChg>
      </pc:sldChg>
      <pc:sldChg chg="addSp delSp modSp mod ord modAnim">
        <pc:chgData name="Ed Godfrey" userId="61aa7c48ee0e3db0" providerId="LiveId" clId="{81C056D9-C2C9-4EBD-87A7-40F05857CAF3}" dt="2023-09-30T16:14:44.130" v="638"/>
        <pc:sldMkLst>
          <pc:docMk/>
          <pc:sldMk cId="478634917" sldId="446"/>
        </pc:sldMkLst>
        <pc:spChg chg="mod">
          <ac:chgData name="Ed Godfrey" userId="61aa7c48ee0e3db0" providerId="LiveId" clId="{81C056D9-C2C9-4EBD-87A7-40F05857CAF3}" dt="2023-09-30T16:14:09.096" v="630" actId="1035"/>
          <ac:spMkLst>
            <pc:docMk/>
            <pc:sldMk cId="478634917" sldId="446"/>
            <ac:spMk id="2" creationId="{2AF59FAE-6727-BF54-422D-196846653D48}"/>
          </ac:spMkLst>
        </pc:spChg>
        <pc:spChg chg="mod">
          <ac:chgData name="Ed Godfrey" userId="61aa7c48ee0e3db0" providerId="LiveId" clId="{81C056D9-C2C9-4EBD-87A7-40F05857CAF3}" dt="2023-09-30T16:13:30.937" v="582" actId="20577"/>
          <ac:spMkLst>
            <pc:docMk/>
            <pc:sldMk cId="478634917" sldId="446"/>
            <ac:spMk id="3" creationId="{9E3293C3-2021-04F5-B3B2-149081BCD341}"/>
          </ac:spMkLst>
        </pc:spChg>
        <pc:spChg chg="mod">
          <ac:chgData name="Ed Godfrey" userId="61aa7c48ee0e3db0" providerId="LiveId" clId="{81C056D9-C2C9-4EBD-87A7-40F05857CAF3}" dt="2023-09-30T16:10:45.659" v="416" actId="1038"/>
          <ac:spMkLst>
            <pc:docMk/>
            <pc:sldMk cId="478634917" sldId="446"/>
            <ac:spMk id="4" creationId="{87CA3EB8-CC6A-988C-CB83-322861B81FA7}"/>
          </ac:spMkLst>
        </pc:spChg>
        <pc:spChg chg="add del mod">
          <ac:chgData name="Ed Godfrey" userId="61aa7c48ee0e3db0" providerId="LiveId" clId="{81C056D9-C2C9-4EBD-87A7-40F05857CAF3}" dt="2023-09-30T16:14:36.579" v="637" actId="21"/>
          <ac:spMkLst>
            <pc:docMk/>
            <pc:sldMk cId="478634917" sldId="446"/>
            <ac:spMk id="5" creationId="{A8E9AA27-2203-FAC6-5F1A-46BF428BD43F}"/>
          </ac:spMkLst>
        </pc:spChg>
        <pc:spChg chg="mod">
          <ac:chgData name="Ed Godfrey" userId="61aa7c48ee0e3db0" providerId="LiveId" clId="{81C056D9-C2C9-4EBD-87A7-40F05857CAF3}" dt="2023-09-30T16:09:53.181" v="295" actId="20577"/>
          <ac:spMkLst>
            <pc:docMk/>
            <pc:sldMk cId="478634917" sldId="446"/>
            <ac:spMk id="6" creationId="{27341E30-1523-0531-D0E1-7D6824619EE0}"/>
          </ac:spMkLst>
        </pc:spChg>
      </pc:sldChg>
      <pc:sldChg chg="delSp modSp del mod">
        <pc:chgData name="Ed Godfrey" userId="61aa7c48ee0e3db0" providerId="LiveId" clId="{81C056D9-C2C9-4EBD-87A7-40F05857CAF3}" dt="2023-09-30T15:59:06.958" v="20" actId="2696"/>
        <pc:sldMkLst>
          <pc:docMk/>
          <pc:sldMk cId="561843429" sldId="583"/>
        </pc:sldMkLst>
        <pc:spChg chg="del mod">
          <ac:chgData name="Ed Godfrey" userId="61aa7c48ee0e3db0" providerId="LiveId" clId="{81C056D9-C2C9-4EBD-87A7-40F05857CAF3}" dt="2023-09-30T15:59:01.271" v="19" actId="21"/>
          <ac:spMkLst>
            <pc:docMk/>
            <pc:sldMk cId="561843429" sldId="583"/>
            <ac:spMk id="3" creationId="{9E3293C3-2021-04F5-B3B2-149081BCD341}"/>
          </ac:spMkLst>
        </pc:spChg>
      </pc:sldChg>
      <pc:sldChg chg="modSp mod ord">
        <pc:chgData name="Ed Godfrey" userId="61aa7c48ee0e3db0" providerId="LiveId" clId="{81C056D9-C2C9-4EBD-87A7-40F05857CAF3}" dt="2023-09-30T16:05:47.302" v="179"/>
        <pc:sldMkLst>
          <pc:docMk/>
          <pc:sldMk cId="2316650614" sldId="584"/>
        </pc:sldMkLst>
        <pc:spChg chg="mod">
          <ac:chgData name="Ed Godfrey" userId="61aa7c48ee0e3db0" providerId="LiveId" clId="{81C056D9-C2C9-4EBD-87A7-40F05857CAF3}" dt="2023-09-30T16:04:44.459" v="174" actId="115"/>
          <ac:spMkLst>
            <pc:docMk/>
            <pc:sldMk cId="2316650614" sldId="584"/>
            <ac:spMk id="3" creationId="{9E3293C3-2021-04F5-B3B2-149081BCD341}"/>
          </ac:spMkLst>
        </pc:spChg>
        <pc:spChg chg="mod">
          <ac:chgData name="Ed Godfrey" userId="61aa7c48ee0e3db0" providerId="LiveId" clId="{81C056D9-C2C9-4EBD-87A7-40F05857CAF3}" dt="2023-09-30T16:03:57.232" v="152" actId="20577"/>
          <ac:spMkLst>
            <pc:docMk/>
            <pc:sldMk cId="2316650614" sldId="584"/>
            <ac:spMk id="6" creationId="{27341E30-1523-0531-D0E1-7D6824619EE0}"/>
          </ac:spMkLst>
        </pc:spChg>
      </pc:sldChg>
      <pc:sldChg chg="del">
        <pc:chgData name="Ed Godfrey" userId="61aa7c48ee0e3db0" providerId="LiveId" clId="{81C056D9-C2C9-4EBD-87A7-40F05857CAF3}" dt="2023-09-30T16:32:43.702" v="1145" actId="47"/>
        <pc:sldMkLst>
          <pc:docMk/>
          <pc:sldMk cId="3270151755" sldId="585"/>
        </pc:sldMkLst>
      </pc:sldChg>
      <pc:sldChg chg="del">
        <pc:chgData name="Ed Godfrey" userId="61aa7c48ee0e3db0" providerId="LiveId" clId="{81C056D9-C2C9-4EBD-87A7-40F05857CAF3}" dt="2023-09-30T16:32:44.483" v="1147" actId="47"/>
        <pc:sldMkLst>
          <pc:docMk/>
          <pc:sldMk cId="1591329156" sldId="586"/>
        </pc:sldMkLst>
      </pc:sldChg>
      <pc:sldChg chg="modSp mod ord">
        <pc:chgData name="Ed Godfrey" userId="61aa7c48ee0e3db0" providerId="LiveId" clId="{81C056D9-C2C9-4EBD-87A7-40F05857CAF3}" dt="2023-09-30T16:17:47.255" v="733" actId="20577"/>
        <pc:sldMkLst>
          <pc:docMk/>
          <pc:sldMk cId="1859824428" sldId="587"/>
        </pc:sldMkLst>
        <pc:spChg chg="mod">
          <ac:chgData name="Ed Godfrey" userId="61aa7c48ee0e3db0" providerId="LiveId" clId="{81C056D9-C2C9-4EBD-87A7-40F05857CAF3}" dt="2023-09-30T16:17:37.475" v="722" actId="20577"/>
          <ac:spMkLst>
            <pc:docMk/>
            <pc:sldMk cId="1859824428" sldId="587"/>
            <ac:spMk id="3" creationId="{9E3293C3-2021-04F5-B3B2-149081BCD341}"/>
          </ac:spMkLst>
        </pc:spChg>
        <pc:spChg chg="mod">
          <ac:chgData name="Ed Godfrey" userId="61aa7c48ee0e3db0" providerId="LiveId" clId="{81C056D9-C2C9-4EBD-87A7-40F05857CAF3}" dt="2023-09-30T16:17:47.255" v="733" actId="20577"/>
          <ac:spMkLst>
            <pc:docMk/>
            <pc:sldMk cId="1859824428" sldId="587"/>
            <ac:spMk id="6" creationId="{27341E30-1523-0531-D0E1-7D6824619EE0}"/>
          </ac:spMkLst>
        </pc:spChg>
      </pc:sldChg>
      <pc:sldChg chg="del">
        <pc:chgData name="Ed Godfrey" userId="61aa7c48ee0e3db0" providerId="LiveId" clId="{81C056D9-C2C9-4EBD-87A7-40F05857CAF3}" dt="2023-09-30T16:32:44.821" v="1148" actId="47"/>
        <pc:sldMkLst>
          <pc:docMk/>
          <pc:sldMk cId="560442893" sldId="591"/>
        </pc:sldMkLst>
      </pc:sldChg>
      <pc:sldChg chg="del">
        <pc:chgData name="Ed Godfrey" userId="61aa7c48ee0e3db0" providerId="LiveId" clId="{81C056D9-C2C9-4EBD-87A7-40F05857CAF3}" dt="2023-09-30T16:32:45.094" v="1149" actId="47"/>
        <pc:sldMkLst>
          <pc:docMk/>
          <pc:sldMk cId="3084388344" sldId="592"/>
        </pc:sldMkLst>
      </pc:sldChg>
      <pc:sldChg chg="modSp mod">
        <pc:chgData name="Ed Godfrey" userId="61aa7c48ee0e3db0" providerId="LiveId" clId="{81C056D9-C2C9-4EBD-87A7-40F05857CAF3}" dt="2023-09-30T16:00:48.494" v="56" actId="115"/>
        <pc:sldMkLst>
          <pc:docMk/>
          <pc:sldMk cId="3187345710" sldId="595"/>
        </pc:sldMkLst>
        <pc:spChg chg="mod">
          <ac:chgData name="Ed Godfrey" userId="61aa7c48ee0e3db0" providerId="LiveId" clId="{81C056D9-C2C9-4EBD-87A7-40F05857CAF3}" dt="2023-09-30T16:00:48.494" v="56" actId="115"/>
          <ac:spMkLst>
            <pc:docMk/>
            <pc:sldMk cId="3187345710" sldId="595"/>
            <ac:spMk id="3" creationId="{9E3293C3-2021-04F5-B3B2-149081BCD341}"/>
          </ac:spMkLst>
        </pc:spChg>
        <pc:spChg chg="mod">
          <ac:chgData name="Ed Godfrey" userId="61aa7c48ee0e3db0" providerId="LiveId" clId="{81C056D9-C2C9-4EBD-87A7-40F05857CAF3}" dt="2023-09-30T15:59:33.018" v="35" actId="20577"/>
          <ac:spMkLst>
            <pc:docMk/>
            <pc:sldMk cId="3187345710" sldId="595"/>
            <ac:spMk id="6" creationId="{27341E30-1523-0531-D0E1-7D6824619EE0}"/>
          </ac:spMkLst>
        </pc:spChg>
      </pc:sldChg>
      <pc:sldChg chg="modSp mod">
        <pc:chgData name="Ed Godfrey" userId="61aa7c48ee0e3db0" providerId="LiveId" clId="{81C056D9-C2C9-4EBD-87A7-40F05857CAF3}" dt="2023-09-30T16:00:30.653" v="51" actId="115"/>
        <pc:sldMkLst>
          <pc:docMk/>
          <pc:sldMk cId="3682047370" sldId="596"/>
        </pc:sldMkLst>
        <pc:spChg chg="mod">
          <ac:chgData name="Ed Godfrey" userId="61aa7c48ee0e3db0" providerId="LiveId" clId="{81C056D9-C2C9-4EBD-87A7-40F05857CAF3}" dt="2023-09-30T16:00:30.653" v="51" actId="115"/>
          <ac:spMkLst>
            <pc:docMk/>
            <pc:sldMk cId="3682047370" sldId="596"/>
            <ac:spMk id="3" creationId="{9E3293C3-2021-04F5-B3B2-149081BCD341}"/>
          </ac:spMkLst>
        </pc:spChg>
        <pc:spChg chg="mod">
          <ac:chgData name="Ed Godfrey" userId="61aa7c48ee0e3db0" providerId="LiveId" clId="{81C056D9-C2C9-4EBD-87A7-40F05857CAF3}" dt="2023-09-30T16:00:14.986" v="48" actId="20577"/>
          <ac:spMkLst>
            <pc:docMk/>
            <pc:sldMk cId="3682047370" sldId="596"/>
            <ac:spMk id="6" creationId="{27341E30-1523-0531-D0E1-7D6824619EE0}"/>
          </ac:spMkLst>
        </pc:spChg>
      </pc:sldChg>
      <pc:sldChg chg="modSp mod">
        <pc:chgData name="Ed Godfrey" userId="61aa7c48ee0e3db0" providerId="LiveId" clId="{81C056D9-C2C9-4EBD-87A7-40F05857CAF3}" dt="2023-09-30T16:02:28.850" v="115" actId="255"/>
        <pc:sldMkLst>
          <pc:docMk/>
          <pc:sldMk cId="4190691193" sldId="597"/>
        </pc:sldMkLst>
        <pc:spChg chg="mod">
          <ac:chgData name="Ed Godfrey" userId="61aa7c48ee0e3db0" providerId="LiveId" clId="{81C056D9-C2C9-4EBD-87A7-40F05857CAF3}" dt="2023-09-30T16:02:22.274" v="114" actId="20577"/>
          <ac:spMkLst>
            <pc:docMk/>
            <pc:sldMk cId="4190691193" sldId="597"/>
            <ac:spMk id="3" creationId="{9E3293C3-2021-04F5-B3B2-149081BCD341}"/>
          </ac:spMkLst>
        </pc:spChg>
        <pc:spChg chg="mod">
          <ac:chgData name="Ed Godfrey" userId="61aa7c48ee0e3db0" providerId="LiveId" clId="{81C056D9-C2C9-4EBD-87A7-40F05857CAF3}" dt="2023-09-30T16:02:28.850" v="115" actId="255"/>
          <ac:spMkLst>
            <pc:docMk/>
            <pc:sldMk cId="4190691193" sldId="597"/>
            <ac:spMk id="6" creationId="{27341E30-1523-0531-D0E1-7D6824619EE0}"/>
          </ac:spMkLst>
        </pc:spChg>
      </pc:sldChg>
      <pc:sldChg chg="modSp mod ord">
        <pc:chgData name="Ed Godfrey" userId="61aa7c48ee0e3db0" providerId="LiveId" clId="{81C056D9-C2C9-4EBD-87A7-40F05857CAF3}" dt="2023-09-30T16:09:13.736" v="279"/>
        <pc:sldMkLst>
          <pc:docMk/>
          <pc:sldMk cId="4227387117" sldId="598"/>
        </pc:sldMkLst>
        <pc:spChg chg="mod">
          <ac:chgData name="Ed Godfrey" userId="61aa7c48ee0e3db0" providerId="LiveId" clId="{81C056D9-C2C9-4EBD-87A7-40F05857CAF3}" dt="2023-09-30T16:09:04.191" v="277" actId="947"/>
          <ac:spMkLst>
            <pc:docMk/>
            <pc:sldMk cId="4227387117" sldId="598"/>
            <ac:spMk id="3" creationId="{9E3293C3-2021-04F5-B3B2-149081BCD341}"/>
          </ac:spMkLst>
        </pc:spChg>
        <pc:spChg chg="mod">
          <ac:chgData name="Ed Godfrey" userId="61aa7c48ee0e3db0" providerId="LiveId" clId="{81C056D9-C2C9-4EBD-87A7-40F05857CAF3}" dt="2023-09-30T16:08:07.502" v="248" actId="20577"/>
          <ac:spMkLst>
            <pc:docMk/>
            <pc:sldMk cId="4227387117" sldId="598"/>
            <ac:spMk id="6" creationId="{27341E30-1523-0531-D0E1-7D6824619EE0}"/>
          </ac:spMkLst>
        </pc:spChg>
      </pc:sldChg>
      <pc:sldChg chg="del">
        <pc:chgData name="Ed Godfrey" userId="61aa7c48ee0e3db0" providerId="LiveId" clId="{81C056D9-C2C9-4EBD-87A7-40F05857CAF3}" dt="2023-09-30T16:32:42.376" v="1141" actId="47"/>
        <pc:sldMkLst>
          <pc:docMk/>
          <pc:sldMk cId="1991475892" sldId="599"/>
        </pc:sldMkLst>
      </pc:sldChg>
      <pc:sldChg chg="del">
        <pc:chgData name="Ed Godfrey" userId="61aa7c48ee0e3db0" providerId="LiveId" clId="{81C056D9-C2C9-4EBD-87A7-40F05857CAF3}" dt="2023-09-30T16:32:43.118" v="1143" actId="47"/>
        <pc:sldMkLst>
          <pc:docMk/>
          <pc:sldMk cId="1840427597" sldId="600"/>
        </pc:sldMkLst>
      </pc:sldChg>
      <pc:sldChg chg="del">
        <pc:chgData name="Ed Godfrey" userId="61aa7c48ee0e3db0" providerId="LiveId" clId="{81C056D9-C2C9-4EBD-87A7-40F05857CAF3}" dt="2023-09-30T16:32:43.416" v="1144" actId="47"/>
        <pc:sldMkLst>
          <pc:docMk/>
          <pc:sldMk cId="995764529" sldId="601"/>
        </pc:sldMkLst>
      </pc:sldChg>
      <pc:sldChg chg="del">
        <pc:chgData name="Ed Godfrey" userId="61aa7c48ee0e3db0" providerId="LiveId" clId="{81C056D9-C2C9-4EBD-87A7-40F05857CAF3}" dt="2023-09-30T16:32:44.134" v="1146" actId="47"/>
        <pc:sldMkLst>
          <pc:docMk/>
          <pc:sldMk cId="4186051126" sldId="602"/>
        </pc:sldMkLst>
      </pc:sldChg>
      <pc:sldChg chg="del">
        <pc:chgData name="Ed Godfrey" userId="61aa7c48ee0e3db0" providerId="LiveId" clId="{81C056D9-C2C9-4EBD-87A7-40F05857CAF3}" dt="2023-09-30T16:32:45.400" v="1150" actId="47"/>
        <pc:sldMkLst>
          <pc:docMk/>
          <pc:sldMk cId="862575969" sldId="603"/>
        </pc:sldMkLst>
      </pc:sldChg>
      <pc:sldChg chg="del">
        <pc:chgData name="Ed Godfrey" userId="61aa7c48ee0e3db0" providerId="LiveId" clId="{81C056D9-C2C9-4EBD-87A7-40F05857CAF3}" dt="2023-09-30T16:32:45.884" v="1151" actId="47"/>
        <pc:sldMkLst>
          <pc:docMk/>
          <pc:sldMk cId="2350762086" sldId="604"/>
        </pc:sldMkLst>
      </pc:sldChg>
      <pc:sldChg chg="del">
        <pc:chgData name="Ed Godfrey" userId="61aa7c48ee0e3db0" providerId="LiveId" clId="{81C056D9-C2C9-4EBD-87A7-40F05857CAF3}" dt="2023-09-30T16:32:46.401" v="1152" actId="47"/>
        <pc:sldMkLst>
          <pc:docMk/>
          <pc:sldMk cId="730022261" sldId="605"/>
        </pc:sldMkLst>
      </pc:sldChg>
      <pc:sldChg chg="add del">
        <pc:chgData name="Ed Godfrey" userId="61aa7c48ee0e3db0" providerId="LiveId" clId="{81C056D9-C2C9-4EBD-87A7-40F05857CAF3}" dt="2023-09-30T16:32:42.766" v="1142" actId="47"/>
        <pc:sldMkLst>
          <pc:docMk/>
          <pc:sldMk cId="2399710338" sldId="606"/>
        </pc:sldMkLst>
      </pc:sldChg>
      <pc:sldChg chg="modSp add mod">
        <pc:chgData name="Ed Godfrey" userId="61aa7c48ee0e3db0" providerId="LiveId" clId="{81C056D9-C2C9-4EBD-87A7-40F05857CAF3}" dt="2023-09-30T16:06:54.488" v="224" actId="6549"/>
        <pc:sldMkLst>
          <pc:docMk/>
          <pc:sldMk cId="887518769" sldId="607"/>
        </pc:sldMkLst>
        <pc:spChg chg="mod">
          <ac:chgData name="Ed Godfrey" userId="61aa7c48ee0e3db0" providerId="LiveId" clId="{81C056D9-C2C9-4EBD-87A7-40F05857CAF3}" dt="2023-09-30T16:06:44.125" v="189" actId="114"/>
          <ac:spMkLst>
            <pc:docMk/>
            <pc:sldMk cId="887518769" sldId="607"/>
            <ac:spMk id="3" creationId="{9E3293C3-2021-04F5-B3B2-149081BCD341}"/>
          </ac:spMkLst>
        </pc:spChg>
        <pc:spChg chg="mod">
          <ac:chgData name="Ed Godfrey" userId="61aa7c48ee0e3db0" providerId="LiveId" clId="{81C056D9-C2C9-4EBD-87A7-40F05857CAF3}" dt="2023-09-30T16:06:54.488" v="224" actId="6549"/>
          <ac:spMkLst>
            <pc:docMk/>
            <pc:sldMk cId="887518769" sldId="607"/>
            <ac:spMk id="6" creationId="{27341E30-1523-0531-D0E1-7D6824619EE0}"/>
          </ac:spMkLst>
        </pc:spChg>
      </pc:sldChg>
      <pc:sldChg chg="add del">
        <pc:chgData name="Ed Godfrey" userId="61aa7c48ee0e3db0" providerId="LiveId" clId="{81C056D9-C2C9-4EBD-87A7-40F05857CAF3}" dt="2023-09-30T16:13:04.069" v="565"/>
        <pc:sldMkLst>
          <pc:docMk/>
          <pc:sldMk cId="633170937" sldId="608"/>
        </pc:sldMkLst>
      </pc:sldChg>
      <pc:sldChg chg="modSp add ord modAnim">
        <pc:chgData name="Ed Godfrey" userId="61aa7c48ee0e3db0" providerId="LiveId" clId="{81C056D9-C2C9-4EBD-87A7-40F05857CAF3}" dt="2023-09-30T16:20:04.179" v="756"/>
        <pc:sldMkLst>
          <pc:docMk/>
          <pc:sldMk cId="704251021" sldId="608"/>
        </pc:sldMkLst>
        <pc:spChg chg="mod">
          <ac:chgData name="Ed Godfrey" userId="61aa7c48ee0e3db0" providerId="LiveId" clId="{81C056D9-C2C9-4EBD-87A7-40F05857CAF3}" dt="2023-09-30T16:16:21.119" v="710" actId="1035"/>
          <ac:spMkLst>
            <pc:docMk/>
            <pc:sldMk cId="704251021" sldId="608"/>
            <ac:spMk id="2" creationId="{2AF59FAE-6727-BF54-422D-196846653D48}"/>
          </ac:spMkLst>
        </pc:spChg>
        <pc:spChg chg="mod">
          <ac:chgData name="Ed Godfrey" userId="61aa7c48ee0e3db0" providerId="LiveId" clId="{81C056D9-C2C9-4EBD-87A7-40F05857CAF3}" dt="2023-09-30T16:15:31.512" v="687" actId="20577"/>
          <ac:spMkLst>
            <pc:docMk/>
            <pc:sldMk cId="704251021" sldId="608"/>
            <ac:spMk id="3" creationId="{9E3293C3-2021-04F5-B3B2-149081BCD341}"/>
          </ac:spMkLst>
        </pc:spChg>
      </pc:sldChg>
      <pc:sldChg chg="modSp add mod">
        <pc:chgData name="Ed Godfrey" userId="61aa7c48ee0e3db0" providerId="LiveId" clId="{81C056D9-C2C9-4EBD-87A7-40F05857CAF3}" dt="2023-09-30T16:19:05.302" v="753" actId="20577"/>
        <pc:sldMkLst>
          <pc:docMk/>
          <pc:sldMk cId="1508093003" sldId="609"/>
        </pc:sldMkLst>
        <pc:spChg chg="mod">
          <ac:chgData name="Ed Godfrey" userId="61aa7c48ee0e3db0" providerId="LiveId" clId="{81C056D9-C2C9-4EBD-87A7-40F05857CAF3}" dt="2023-09-30T16:18:57.618" v="738" actId="113"/>
          <ac:spMkLst>
            <pc:docMk/>
            <pc:sldMk cId="1508093003" sldId="609"/>
            <ac:spMk id="3" creationId="{9E3293C3-2021-04F5-B3B2-149081BCD341}"/>
          </ac:spMkLst>
        </pc:spChg>
        <pc:spChg chg="mod">
          <ac:chgData name="Ed Godfrey" userId="61aa7c48ee0e3db0" providerId="LiveId" clId="{81C056D9-C2C9-4EBD-87A7-40F05857CAF3}" dt="2023-09-30T16:19:05.302" v="753" actId="20577"/>
          <ac:spMkLst>
            <pc:docMk/>
            <pc:sldMk cId="1508093003" sldId="609"/>
            <ac:spMk id="6" creationId="{27341E30-1523-0531-D0E1-7D6824619EE0}"/>
          </ac:spMkLst>
        </pc:spChg>
      </pc:sldChg>
      <pc:sldChg chg="add">
        <pc:chgData name="Ed Godfrey" userId="61aa7c48ee0e3db0" providerId="LiveId" clId="{81C056D9-C2C9-4EBD-87A7-40F05857CAF3}" dt="2023-09-30T16:19:11.388" v="754"/>
        <pc:sldMkLst>
          <pc:docMk/>
          <pc:sldMk cId="3207057712" sldId="610"/>
        </pc:sldMkLst>
      </pc:sldChg>
      <pc:sldChg chg="add modAnim">
        <pc:chgData name="Ed Godfrey" userId="61aa7c48ee0e3db0" providerId="LiveId" clId="{81C056D9-C2C9-4EBD-87A7-40F05857CAF3}" dt="2023-09-30T16:21:05.713" v="759"/>
        <pc:sldMkLst>
          <pc:docMk/>
          <pc:sldMk cId="2349115771" sldId="611"/>
        </pc:sldMkLst>
      </pc:sldChg>
      <pc:sldChg chg="modSp add mod modAnim">
        <pc:chgData name="Ed Godfrey" userId="61aa7c48ee0e3db0" providerId="LiveId" clId="{81C056D9-C2C9-4EBD-87A7-40F05857CAF3}" dt="2023-09-30T16:29:59.577" v="1101" actId="20577"/>
        <pc:sldMkLst>
          <pc:docMk/>
          <pc:sldMk cId="2622787133" sldId="612"/>
        </pc:sldMkLst>
        <pc:spChg chg="mod">
          <ac:chgData name="Ed Godfrey" userId="61aa7c48ee0e3db0" providerId="LiveId" clId="{81C056D9-C2C9-4EBD-87A7-40F05857CAF3}" dt="2023-09-30T16:29:59.577" v="1101" actId="20577"/>
          <ac:spMkLst>
            <pc:docMk/>
            <pc:sldMk cId="2622787133" sldId="612"/>
            <ac:spMk id="2" creationId="{2AF59FAE-6727-BF54-422D-196846653D48}"/>
          </ac:spMkLst>
        </pc:spChg>
        <pc:spChg chg="mod">
          <ac:chgData name="Ed Godfrey" userId="61aa7c48ee0e3db0" providerId="LiveId" clId="{81C056D9-C2C9-4EBD-87A7-40F05857CAF3}" dt="2023-09-30T16:22:15.694" v="808" actId="20577"/>
          <ac:spMkLst>
            <pc:docMk/>
            <pc:sldMk cId="2622787133" sldId="612"/>
            <ac:spMk id="3" creationId="{9E3293C3-2021-04F5-B3B2-149081BCD341}"/>
          </ac:spMkLst>
        </pc:spChg>
      </pc:sldChg>
      <pc:sldChg chg="modSp add mod">
        <pc:chgData name="Ed Godfrey" userId="61aa7c48ee0e3db0" providerId="LiveId" clId="{81C056D9-C2C9-4EBD-87A7-40F05857CAF3}" dt="2023-09-30T16:31:04.429" v="1125" actId="20577"/>
        <pc:sldMkLst>
          <pc:docMk/>
          <pc:sldMk cId="2085208593" sldId="613"/>
        </pc:sldMkLst>
        <pc:spChg chg="mod">
          <ac:chgData name="Ed Godfrey" userId="61aa7c48ee0e3db0" providerId="LiveId" clId="{81C056D9-C2C9-4EBD-87A7-40F05857CAF3}" dt="2023-09-30T16:30:55.015" v="1113" actId="115"/>
          <ac:spMkLst>
            <pc:docMk/>
            <pc:sldMk cId="2085208593" sldId="613"/>
            <ac:spMk id="3" creationId="{9E3293C3-2021-04F5-B3B2-149081BCD341}"/>
          </ac:spMkLst>
        </pc:spChg>
        <pc:spChg chg="mod">
          <ac:chgData name="Ed Godfrey" userId="61aa7c48ee0e3db0" providerId="LiveId" clId="{81C056D9-C2C9-4EBD-87A7-40F05857CAF3}" dt="2023-09-30T16:31:04.429" v="1125" actId="20577"/>
          <ac:spMkLst>
            <pc:docMk/>
            <pc:sldMk cId="2085208593" sldId="613"/>
            <ac:spMk id="6" creationId="{27341E30-1523-0531-D0E1-7D6824619EE0}"/>
          </ac:spMkLst>
        </pc:spChg>
      </pc:sldChg>
      <pc:sldChg chg="modSp add mod">
        <pc:chgData name="Ed Godfrey" userId="61aa7c48ee0e3db0" providerId="LiveId" clId="{81C056D9-C2C9-4EBD-87A7-40F05857CAF3}" dt="2023-09-30T16:31:57.715" v="1139" actId="20577"/>
        <pc:sldMkLst>
          <pc:docMk/>
          <pc:sldMk cId="3000992538" sldId="614"/>
        </pc:sldMkLst>
        <pc:spChg chg="mod">
          <ac:chgData name="Ed Godfrey" userId="61aa7c48ee0e3db0" providerId="LiveId" clId="{81C056D9-C2C9-4EBD-87A7-40F05857CAF3}" dt="2023-09-30T16:31:51.200" v="1129" actId="255"/>
          <ac:spMkLst>
            <pc:docMk/>
            <pc:sldMk cId="3000992538" sldId="614"/>
            <ac:spMk id="3" creationId="{9E3293C3-2021-04F5-B3B2-149081BCD341}"/>
          </ac:spMkLst>
        </pc:spChg>
        <pc:spChg chg="mod">
          <ac:chgData name="Ed Godfrey" userId="61aa7c48ee0e3db0" providerId="LiveId" clId="{81C056D9-C2C9-4EBD-87A7-40F05857CAF3}" dt="2023-09-30T16:31:57.715" v="1139" actId="20577"/>
          <ac:spMkLst>
            <pc:docMk/>
            <pc:sldMk cId="3000992538" sldId="614"/>
            <ac:spMk id="6" creationId="{27341E30-1523-0531-D0E1-7D6824619EE0}"/>
          </ac:spMkLst>
        </pc:spChg>
      </pc:sldChg>
      <pc:sldChg chg="add">
        <pc:chgData name="Ed Godfrey" userId="61aa7c48ee0e3db0" providerId="LiveId" clId="{81C056D9-C2C9-4EBD-87A7-40F05857CAF3}" dt="2023-09-30T16:32:40.457" v="1140"/>
        <pc:sldMkLst>
          <pc:docMk/>
          <pc:sldMk cId="318080590" sldId="61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9/30/2023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latin typeface="Abadi" panose="020B0604020104020204" pitchFamily="34" charset="0"/>
              </a:rPr>
              <a:t>How Then Shall We Live?</a:t>
            </a:r>
            <a:endParaRPr lang="en-US" sz="3900" b="1" dirty="0">
              <a:solidFill>
                <a:schemeClr val="tx1"/>
              </a:solidFill>
              <a:latin typeface="Abadi" panose="020B0604020104020204" pitchFamily="34" charset="0"/>
            </a:endParaRPr>
          </a:p>
          <a:p>
            <a:pPr algn="ctr"/>
            <a:r>
              <a:rPr lang="en-US" sz="3900" b="1" dirty="0">
                <a:solidFill>
                  <a:schemeClr val="tx1"/>
                </a:solidFill>
                <a:latin typeface="Abadi" panose="020B0604020104020204" pitchFamily="34" charset="0"/>
              </a:rPr>
              <a:t>(Part )</a:t>
            </a:r>
          </a:p>
          <a:p>
            <a:pPr algn="ctr"/>
            <a:r>
              <a:rPr lang="en-US" sz="3600" b="1" dirty="0">
                <a:solidFill>
                  <a:schemeClr val="tx1"/>
                </a:solidFill>
                <a:latin typeface="Avenir Next LT Pro Light" panose="020B0304020202020204" pitchFamily="34" charset="0"/>
              </a:rPr>
              <a:t>2 Peter 3:15-16</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1,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2460842"/>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action that is required</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patience of the Lord</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2"/>
            </a:pPr>
            <a:r>
              <a:rPr lang="en-US" sz="3600" b="1" dirty="0">
                <a:latin typeface="Arial" panose="020B0604020202020204" pitchFamily="34" charset="0"/>
                <a:cs typeface="Arial" panose="020B0604020202020204" pitchFamily="34" charset="0"/>
              </a:rPr>
              <a:t>The patience of His Promise </a:t>
            </a:r>
            <a:r>
              <a:rPr lang="en-US" sz="3600" b="1" baseline="30000" dirty="0">
                <a:latin typeface="Arial" panose="020B0604020202020204" pitchFamily="34" charset="0"/>
                <a:cs typeface="Arial" panose="020B0604020202020204" pitchFamily="34" charset="0"/>
              </a:rPr>
              <a:t>(3:15-16)</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356822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And regard the patience of our Lord as salvation</a:t>
            </a:r>
          </a:p>
        </p:txBody>
      </p:sp>
    </p:spTree>
    <p:extLst>
      <p:ext uri="{BB962C8B-B14F-4D97-AF65-F5344CB8AC3E}">
        <p14:creationId xmlns:p14="http://schemas.microsoft.com/office/powerpoint/2010/main" val="70425102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7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But do not let this one fact escape your notice, beloved, that with the Lord one day is as a thousand years, and a thousand years as one day. 9 The Lord is not slow about His promise, as some count slowness, but is patient toward you, not wishing for any to perish but for all to come to repentance. 10 But the day of the Lord will come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3:8-10a</a:t>
            </a:r>
          </a:p>
        </p:txBody>
      </p:sp>
    </p:spTree>
    <p:extLst>
      <p:ext uri="{BB962C8B-B14F-4D97-AF65-F5344CB8AC3E}">
        <p14:creationId xmlns:p14="http://schemas.microsoft.com/office/powerpoint/2010/main" val="1508093003"/>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they exchanged the truth of God for a lie, and worshiped and served the creature rather than the Creator, who is blessed forever. Amen.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1:25</a:t>
            </a:r>
          </a:p>
        </p:txBody>
      </p:sp>
    </p:spTree>
    <p:extLst>
      <p:ext uri="{BB962C8B-B14F-4D97-AF65-F5344CB8AC3E}">
        <p14:creationId xmlns:p14="http://schemas.microsoft.com/office/powerpoint/2010/main" val="185982442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But do not let this one fact escape your notice, beloved, that with the Lord one day is as a thousand years, and a thousand years as one day. 9 The Lord is not slow about His promise, as some count slowness, but is patient toward you, not wishing for any to perish but for all to come to repentance. 10 But the day of the Lord will come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3:8-10a</a:t>
            </a:r>
          </a:p>
        </p:txBody>
      </p:sp>
    </p:spTree>
    <p:extLst>
      <p:ext uri="{BB962C8B-B14F-4D97-AF65-F5344CB8AC3E}">
        <p14:creationId xmlns:p14="http://schemas.microsoft.com/office/powerpoint/2010/main" val="320705771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2460842"/>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action that is required</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patience of the Lord</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2"/>
            </a:pPr>
            <a:r>
              <a:rPr lang="en-US" sz="3600" b="1" dirty="0">
                <a:latin typeface="Arial" panose="020B0604020202020204" pitchFamily="34" charset="0"/>
                <a:cs typeface="Arial" panose="020B0604020202020204" pitchFamily="34" charset="0"/>
              </a:rPr>
              <a:t>The patience of His Promise </a:t>
            </a:r>
            <a:r>
              <a:rPr lang="en-US" sz="3600" b="1" baseline="30000" dirty="0">
                <a:latin typeface="Arial" panose="020B0604020202020204" pitchFamily="34" charset="0"/>
                <a:cs typeface="Arial" panose="020B0604020202020204" pitchFamily="34" charset="0"/>
              </a:rPr>
              <a:t>(3:15-16)</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356822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And regard the patience of our Lord as salvation</a:t>
            </a:r>
          </a:p>
        </p:txBody>
      </p:sp>
    </p:spTree>
    <p:extLst>
      <p:ext uri="{BB962C8B-B14F-4D97-AF65-F5344CB8AC3E}">
        <p14:creationId xmlns:p14="http://schemas.microsoft.com/office/powerpoint/2010/main" val="2349115771"/>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2460842"/>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action that is required</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patience of the Lord</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wisdom of Paul (15b-16)</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2"/>
            </a:pPr>
            <a:r>
              <a:rPr lang="en-US" sz="3600" b="1" dirty="0">
                <a:latin typeface="Arial" panose="020B0604020202020204" pitchFamily="34" charset="0"/>
                <a:cs typeface="Arial" panose="020B0604020202020204" pitchFamily="34" charset="0"/>
              </a:rPr>
              <a:t>The patience of His Promise </a:t>
            </a:r>
            <a:r>
              <a:rPr lang="en-US" sz="3600" b="1" baseline="30000" dirty="0">
                <a:latin typeface="Arial" panose="020B0604020202020204" pitchFamily="34" charset="0"/>
                <a:cs typeface="Arial" panose="020B0604020202020204" pitchFamily="34" charset="0"/>
              </a:rPr>
              <a:t>(3:15-16)</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4244495"/>
            <a:ext cx="10727435"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rabicPeriod"/>
            </a:pPr>
            <a:r>
              <a:rPr lang="en-US" sz="2800" i="0" dirty="0">
                <a:solidFill>
                  <a:schemeClr val="tx1"/>
                </a:solidFill>
                <a:latin typeface="Calibri" panose="020F0502020204030204" pitchFamily="34" charset="0"/>
                <a:ea typeface="Calibri" panose="020F0502020204030204" pitchFamily="34" charset="0"/>
                <a:cs typeface="Calibri" panose="020F0502020204030204" pitchFamily="34" charset="0"/>
              </a:rPr>
              <a:t>Words of reconciliation </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(Galatians 2:11)</a:t>
            </a:r>
          </a:p>
          <a:p>
            <a:pPr marL="514350" indent="-514350">
              <a:buAutoNum type="arabicPeriod"/>
            </a:pPr>
            <a:r>
              <a:rPr lang="en-US" sz="2800" i="0" dirty="0">
                <a:solidFill>
                  <a:schemeClr val="tx1"/>
                </a:solidFill>
                <a:latin typeface="Calibri" panose="020F0502020204030204" pitchFamily="34" charset="0"/>
                <a:ea typeface="Calibri" panose="020F0502020204030204" pitchFamily="34" charset="0"/>
                <a:cs typeface="Calibri" panose="020F0502020204030204" pitchFamily="34" charset="0"/>
              </a:rPr>
              <a:t>Words of commendation </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(recommends and equates Paul’s letter as Scripture) </a:t>
            </a:r>
          </a:p>
          <a:p>
            <a:pPr marL="514350" indent="-514350">
              <a:buFontTx/>
              <a:buAutoNum type="arabicPeriod"/>
            </a:pPr>
            <a:r>
              <a:rPr lang="en-US" sz="2800" i="0" dirty="0">
                <a:solidFill>
                  <a:schemeClr val="tx1"/>
                </a:solidFill>
                <a:latin typeface="Calibri" panose="020F0502020204030204" pitchFamily="34" charset="0"/>
                <a:ea typeface="Calibri" panose="020F0502020204030204" pitchFamily="34" charset="0"/>
                <a:cs typeface="Calibri" panose="020F0502020204030204" pitchFamily="34" charset="0"/>
              </a:rPr>
              <a:t>Words of explanation </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perspicuity </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of Scripture – clearness/understandability)</a:t>
            </a:r>
            <a:endPar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27871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75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75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2"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Or do you think lightly of the riches of His kindness and tolerance and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patience</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not knowing that the kindness of God leads you to </a:t>
            </a:r>
            <a:r>
              <a:rPr lang="en-US" sz="44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repentance</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5 But because of your stubbornness and unrepentant heart you are storing up wrath for yourself in the day of wrath and revelation of the righteous judgment of God,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2:4-5</a:t>
            </a:r>
          </a:p>
        </p:txBody>
      </p:sp>
    </p:spTree>
    <p:extLst>
      <p:ext uri="{BB962C8B-B14F-4D97-AF65-F5344CB8AC3E}">
        <p14:creationId xmlns:p14="http://schemas.microsoft.com/office/powerpoint/2010/main" val="2085208593"/>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 </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3:15-16</a:t>
            </a:r>
          </a:p>
        </p:txBody>
      </p:sp>
    </p:spTree>
    <p:extLst>
      <p:ext uri="{BB962C8B-B14F-4D97-AF65-F5344CB8AC3E}">
        <p14:creationId xmlns:p14="http://schemas.microsoft.com/office/powerpoint/2010/main" val="300099253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latin typeface="Abadi" panose="020B0604020104020204" pitchFamily="34" charset="0"/>
              </a:rPr>
              <a:t>How Then Shall We Live?</a:t>
            </a:r>
            <a:endParaRPr lang="en-US" sz="3900" b="1" dirty="0">
              <a:solidFill>
                <a:schemeClr val="tx1"/>
              </a:solidFill>
              <a:latin typeface="Abadi" panose="020B0604020104020204" pitchFamily="34" charset="0"/>
            </a:endParaRPr>
          </a:p>
          <a:p>
            <a:pPr algn="ctr"/>
            <a:r>
              <a:rPr lang="en-US" sz="3900" b="1" dirty="0">
                <a:solidFill>
                  <a:schemeClr val="tx1"/>
                </a:solidFill>
                <a:latin typeface="Abadi" panose="020B0604020104020204" pitchFamily="34" charset="0"/>
              </a:rPr>
              <a:t>(Part )</a:t>
            </a:r>
          </a:p>
          <a:p>
            <a:pPr algn="ctr"/>
            <a:r>
              <a:rPr lang="en-US" sz="3600" b="1" dirty="0">
                <a:solidFill>
                  <a:schemeClr val="tx1"/>
                </a:solidFill>
                <a:latin typeface="Avenir Next LT Pro Light" panose="020B0304020202020204" pitchFamily="34" charset="0"/>
              </a:rPr>
              <a:t>2 Peter 3:15-16</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1, 2023</a:t>
            </a:r>
          </a:p>
        </p:txBody>
      </p:sp>
    </p:spTree>
    <p:extLst>
      <p:ext uri="{BB962C8B-B14F-4D97-AF65-F5344CB8AC3E}">
        <p14:creationId xmlns:p14="http://schemas.microsoft.com/office/powerpoint/2010/main" val="318080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Therefore, beloved, since you look for these things, be diligent to be found by Him in peace, spotless and blameless, 15 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 17 You therefore, beloved, knowing this beforehand, be on your guard so that you are not carried away by the error of unprincipled men and fall from your own steadfastness, 18 but grow in the grace and knowledge of our Lord and Savior Jesus Christ. To Him be the glory, both now and to the day of eternity. Amen. </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3:14-18</a:t>
            </a:r>
          </a:p>
        </p:txBody>
      </p:sp>
    </p:spTree>
    <p:extLst>
      <p:ext uri="{BB962C8B-B14F-4D97-AF65-F5344CB8AC3E}">
        <p14:creationId xmlns:p14="http://schemas.microsoft.com/office/powerpoint/2010/main" val="248051597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Do not let your heart be troubled; believe in God, believe also in Me. 2 In My Father's house are many dwelling places; if it were not so, I would have told you; for I go to prepare a place for you. 3 If I go and prepare a place for you,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a:t>
            </a:r>
            <a:r>
              <a:rPr lang="en-US" sz="4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a:t>
            </a:r>
            <a:r>
              <a:rPr lang="en-US" sz="4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come</a:t>
            </a:r>
            <a:r>
              <a:rPr lang="en-US" sz="4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again</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receive you to Myself, that where I am, there you may be also.</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14:1-3</a:t>
            </a:r>
          </a:p>
        </p:txBody>
      </p:sp>
    </p:spTree>
    <p:extLst>
      <p:ext uri="{BB962C8B-B14F-4D97-AF65-F5344CB8AC3E}">
        <p14:creationId xmlns:p14="http://schemas.microsoft.com/office/powerpoint/2010/main" val="318734571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Men of Galilee, why do you stand looking into the sky? This Jesus, who has been taken up from you into heaven, </a:t>
            </a:r>
            <a:r>
              <a:rPr lang="en-US" sz="48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a:t>
            </a:r>
            <a:r>
              <a:rPr lang="en-US" sz="4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8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come</a:t>
            </a:r>
            <a:r>
              <a:rPr lang="en-US" sz="4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just the same way as you have watched Him go into heaven.</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1:11</a:t>
            </a:r>
          </a:p>
        </p:txBody>
      </p:sp>
    </p:spTree>
    <p:extLst>
      <p:ext uri="{BB962C8B-B14F-4D97-AF65-F5344CB8AC3E}">
        <p14:creationId xmlns:p14="http://schemas.microsoft.com/office/powerpoint/2010/main" val="368204737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407795"/>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i="0" dirty="0">
                <a:solidFill>
                  <a:schemeClr val="tx1"/>
                </a:solidFill>
                <a:effectLst/>
                <a:latin typeface="Arial" panose="020B0604020202020204" pitchFamily="34" charset="0"/>
                <a:ea typeface="Times New Roman" panose="02020603050405020304" pitchFamily="18" charset="0"/>
              </a:rPr>
              <a:t>anything He pledges will (or will not) be done; given; or come to pass.</a:t>
            </a:r>
            <a:endParaRPr lang="en-US" sz="48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830997"/>
          </a:xfrm>
          <a:prstGeom prst="rect">
            <a:avLst/>
          </a:prstGeom>
          <a:noFill/>
        </p:spPr>
        <p:txBody>
          <a:bodyPr wrap="square" rtlCol="0">
            <a:spAutoFit/>
          </a:bodyPr>
          <a:lstStyle/>
          <a:p>
            <a:pPr algn="ctr"/>
            <a:r>
              <a:rPr lang="en-US" sz="4800" dirty="0">
                <a:latin typeface="Arial" panose="020B0604020202020204" pitchFamily="34" charset="0"/>
                <a:cs typeface="Arial" panose="020B0604020202020204" pitchFamily="34" charset="0"/>
              </a:rPr>
              <a:t>A promise of the Lord is…</a:t>
            </a:r>
          </a:p>
        </p:txBody>
      </p:sp>
    </p:spTree>
    <p:extLst>
      <p:ext uri="{BB962C8B-B14F-4D97-AF65-F5344CB8AC3E}">
        <p14:creationId xmlns:p14="http://schemas.microsoft.com/office/powerpoint/2010/main" val="419069119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Be</a:t>
            </a:r>
            <a:r>
              <a:rPr lang="en-US" sz="4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40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diligent</a:t>
            </a:r>
            <a:r>
              <a:rPr lang="en-US" sz="4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to be found by Him in peace, spotless and blameless (14)</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Regard</a:t>
            </a:r>
            <a:r>
              <a:rPr lang="en-US" sz="4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the patience of our Lord as salvation (15)</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Be</a:t>
            </a:r>
            <a:r>
              <a:rPr lang="en-US" sz="4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40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on</a:t>
            </a:r>
            <a:r>
              <a:rPr lang="en-US" sz="4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40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your</a:t>
            </a:r>
            <a:r>
              <a:rPr lang="en-US" sz="4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40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guard</a:t>
            </a:r>
            <a:r>
              <a:rPr lang="en-US" sz="4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(17)</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Grow</a:t>
            </a:r>
            <a:r>
              <a:rPr lang="en-US" sz="4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in the grace and knowledge of our Lord and Savior Jesus Christ (18)</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commands of 2 Peter 3:14-18</a:t>
            </a:r>
          </a:p>
        </p:txBody>
      </p:sp>
    </p:spTree>
    <p:extLst>
      <p:ext uri="{BB962C8B-B14F-4D97-AF65-F5344CB8AC3E}">
        <p14:creationId xmlns:p14="http://schemas.microsoft.com/office/powerpoint/2010/main" val="231665061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purity of His promise (14)</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patience of His promise (15-16)</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protection of His promise (17)</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productiveness of His promise (18)</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2 Peter 3:14-18</a:t>
            </a:r>
          </a:p>
        </p:txBody>
      </p:sp>
    </p:spTree>
    <p:extLst>
      <p:ext uri="{BB962C8B-B14F-4D97-AF65-F5344CB8AC3E}">
        <p14:creationId xmlns:p14="http://schemas.microsoft.com/office/powerpoint/2010/main" val="88751876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But by His </a:t>
            </a:r>
            <a:r>
              <a:rPr lang="en-US" sz="40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[God’s] </a:t>
            </a:r>
            <a:r>
              <a:rPr lang="en-US" sz="40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doing you are in Christ Jesus, who became to us wisdom from God </a:t>
            </a:r>
            <a:r>
              <a:rPr lang="en-US" sz="40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[knowing how to live for Him], </a:t>
            </a:r>
            <a:r>
              <a:rPr lang="en-US" sz="40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and righteousness </a:t>
            </a:r>
            <a:r>
              <a:rPr lang="en-US" sz="40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[doing what is right] </a:t>
            </a:r>
            <a:r>
              <a:rPr lang="en-US" sz="40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and sanctification</a:t>
            </a:r>
            <a:r>
              <a:rPr lang="en-US" sz="40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[being spotless and blameless in your behavior], </a:t>
            </a:r>
            <a:r>
              <a:rPr lang="en-US" sz="40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and redemption </a:t>
            </a:r>
            <a:r>
              <a:rPr lang="en-US" sz="40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[being saved from your sin]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1:30</a:t>
            </a:r>
          </a:p>
        </p:txBody>
      </p:sp>
    </p:spTree>
    <p:extLst>
      <p:ext uri="{BB962C8B-B14F-4D97-AF65-F5344CB8AC3E}">
        <p14:creationId xmlns:p14="http://schemas.microsoft.com/office/powerpoint/2010/main" val="422738711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2460842"/>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action that is required</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2"/>
            </a:pPr>
            <a:r>
              <a:rPr lang="en-US" sz="3600" b="1" dirty="0">
                <a:latin typeface="Arial" panose="020B0604020202020204" pitchFamily="34" charset="0"/>
                <a:cs typeface="Arial" panose="020B0604020202020204" pitchFamily="34" charset="0"/>
              </a:rPr>
              <a:t>The patience of His Promise </a:t>
            </a:r>
            <a:r>
              <a:rPr lang="en-US" sz="3600" b="1" baseline="30000" dirty="0">
                <a:latin typeface="Arial" panose="020B0604020202020204" pitchFamily="34" charset="0"/>
                <a:cs typeface="Arial" panose="020B0604020202020204" pitchFamily="34" charset="0"/>
              </a:rPr>
              <a:t>(3:15-16)</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297767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and regard…</a:t>
            </a:r>
          </a:p>
        </p:txBody>
      </p:sp>
    </p:spTree>
    <p:extLst>
      <p:ext uri="{BB962C8B-B14F-4D97-AF65-F5344CB8AC3E}">
        <p14:creationId xmlns:p14="http://schemas.microsoft.com/office/powerpoint/2010/main" val="4786349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750"/>
                                        <p:tgtEl>
                                          <p:spTgt spid="3"/>
                                        </p:tgtEl>
                                      </p:cBhvr>
                                    </p:animEffect>
                                  </p:childTnLst>
                                </p:cTn>
                              </p:par>
                            </p:childTnLst>
                          </p:cTn>
                        </p:par>
                        <p:par>
                          <p:cTn id="13" fill="hold">
                            <p:stCondLst>
                              <p:cond delay="1750"/>
                            </p:stCondLst>
                            <p:childTnLst>
                              <p:par>
                                <p:cTn id="14" presetID="10" presetClass="entr" presetSubtype="0" fill="hold" grpId="0" nodeType="afterEffect">
                                  <p:stCondLst>
                                    <p:cond delay="100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2898</TotalTime>
  <Words>1278</Words>
  <Application>Microsoft Office PowerPoint</Application>
  <PresentationFormat>Widescreen</PresentationFormat>
  <Paragraphs>63</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33</cp:revision>
  <dcterms:created xsi:type="dcterms:W3CDTF">2022-12-30T16:15:56Z</dcterms:created>
  <dcterms:modified xsi:type="dcterms:W3CDTF">2023-09-30T16:32:50Z</dcterms:modified>
</cp:coreProperties>
</file>